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4565-F047-4ED6-8F08-0885239F71A4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84CA-315A-41D4-BEB5-DF056B730E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боры\IMG_7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9" y="188640"/>
            <a:ext cx="4428491" cy="2952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06896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сборы по ОВС 2015 </a:t>
            </a:r>
            <a:r>
              <a:rPr lang="ru-RU" sz="4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pic>
        <p:nvPicPr>
          <p:cNvPr id="1027" name="Picture 3" descr="C:\Users\user\Desktop\сборы\IMG_7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815916" cy="25439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32656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 1-6 июня 2015 г 20 юношей 10 классов нашей школы прошли учебные сборы по ОВС (практическая часть учебной программы ОБЖ 10 </a:t>
            </a:r>
            <a:r>
              <a:rPr lang="ru-RU" sz="2400" b="1" i="1" dirty="0" err="1" smtClean="0"/>
              <a:t>кл</a:t>
            </a:r>
            <a:r>
              <a:rPr lang="ru-RU" sz="2400" b="1" i="1" dirty="0" smtClean="0"/>
              <a:t>) на территории школы и в</a:t>
            </a:r>
            <a:r>
              <a:rPr lang="en-GB" sz="2400" b="1" i="1" dirty="0" smtClean="0"/>
              <a:t>/</a:t>
            </a:r>
            <a:r>
              <a:rPr lang="ru-RU" sz="2400" b="1" i="1" dirty="0" smtClean="0"/>
              <a:t>ч 51019 г. Батайска. </a:t>
            </a:r>
            <a:endParaRPr lang="ru-RU" sz="2400" b="1" i="1" dirty="0"/>
          </a:p>
        </p:txBody>
      </p:sp>
      <p:pic>
        <p:nvPicPr>
          <p:cNvPr id="1030" name="Picture 6" descr="C:\Users\user\Desktop\сборы\IMG_7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3995936" cy="26639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боры\IMG_7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390123" cy="50851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052736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 участием ветерана ВС Рахман Бориса Яковлевича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Выступление начальника сборов директора школы Сысоевой Н.Е.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Торжественное открытие сборов 01.06.2015г</a:t>
            </a:r>
            <a:endParaRPr lang="ru-RU" sz="3200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Desktop\сборы\IMG_7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5112060" cy="3408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Учебное занятие по огневой подготовке по теме «Устройство АК-74» проводит преподаватель-организатор ОБЖ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Тухиков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С.Н.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сборы\IMG_7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00192" cy="4200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Изучение приемов и способов стрельбы с преподавателем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Десятниковым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В.Ф.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сборы\IMG_7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92796"/>
            <a:ext cx="3384376" cy="5076565"/>
          </a:xfrm>
          <a:prstGeom prst="rect">
            <a:avLst/>
          </a:prstGeom>
          <a:noFill/>
        </p:spPr>
      </p:pic>
      <p:pic>
        <p:nvPicPr>
          <p:cNvPr id="4099" name="Picture 3" descr="C:\Users\user\Desktop\сборы\IMG_7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5436096" cy="36240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боры\IMG_7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5957"/>
            <a:ext cx="5148064" cy="3432043"/>
          </a:xfrm>
          <a:prstGeom prst="rect">
            <a:avLst/>
          </a:prstGeom>
          <a:noFill/>
        </p:spPr>
      </p:pic>
      <p:pic>
        <p:nvPicPr>
          <p:cNvPr id="6148" name="Picture 4" descr="C:\Users\user\Desktop\сборы\IMG_7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3384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8864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Комплексное учебно-тренировочное занятие по физической подготовке.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Обучающиеся выполняют норматив по подтягиванию.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78092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Ускоренное передвижение и легкая атлетика. Подготовка к сдаче норматива: бег на 100 метров.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сборы\IMG_7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1994"/>
            <a:ext cx="4860032" cy="3096005"/>
          </a:xfrm>
          <a:prstGeom prst="rect">
            <a:avLst/>
          </a:prstGeom>
          <a:noFill/>
        </p:spPr>
      </p:pic>
      <p:pic>
        <p:nvPicPr>
          <p:cNvPr id="7171" name="Picture 3" descr="C:\Users\user\Desktop\сборы\IMG_7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"/>
            <a:ext cx="4427984" cy="28079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федорченко</dc:creator>
  <cp:lastModifiedBy>федорченко</cp:lastModifiedBy>
  <cp:revision>6</cp:revision>
  <dcterms:created xsi:type="dcterms:W3CDTF">2015-06-10T08:56:23Z</dcterms:created>
  <dcterms:modified xsi:type="dcterms:W3CDTF">2015-06-10T09:56:35Z</dcterms:modified>
</cp:coreProperties>
</file>