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73" r:id="rId3"/>
    <p:sldId id="268" r:id="rId4"/>
    <p:sldId id="269" r:id="rId5"/>
    <p:sldId id="270" r:id="rId6"/>
    <p:sldId id="271" r:id="rId7"/>
    <p:sldId id="267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74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26" autoAdjust="0"/>
    <p:restoredTop sz="94660"/>
  </p:normalViewPr>
  <p:slideViewPr>
    <p:cSldViewPr>
      <p:cViewPr varScale="1">
        <p:scale>
          <a:sx n="65" d="100"/>
          <a:sy n="65" d="100"/>
        </p:scale>
        <p:origin x="-156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E4A5-19E9-41D9-B3F5-D03E427493FC}" type="datetimeFigureOut">
              <a:rPr lang="ru-RU" smtClean="0"/>
              <a:pPr/>
              <a:t>30.06.2015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BC632-EC50-41B7-AA4D-09DA85D047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E4A5-19E9-41D9-B3F5-D03E427493FC}" type="datetimeFigureOut">
              <a:rPr lang="ru-RU" smtClean="0"/>
              <a:pPr/>
              <a:t>30.06.2015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BC632-EC50-41B7-AA4D-09DA85D047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E4A5-19E9-41D9-B3F5-D03E427493FC}" type="datetimeFigureOut">
              <a:rPr lang="ru-RU" smtClean="0"/>
              <a:pPr/>
              <a:t>30.06.2015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BC632-EC50-41B7-AA4D-09DA85D047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E4A5-19E9-41D9-B3F5-D03E427493FC}" type="datetimeFigureOut">
              <a:rPr lang="ru-RU" smtClean="0"/>
              <a:pPr/>
              <a:t>30.06.2015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BC632-EC50-41B7-AA4D-09DA85D047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E4A5-19E9-41D9-B3F5-D03E427493FC}" type="datetimeFigureOut">
              <a:rPr lang="ru-RU" smtClean="0"/>
              <a:pPr/>
              <a:t>30.06.2015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BC632-EC50-41B7-AA4D-09DA85D047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E4A5-19E9-41D9-B3F5-D03E427493FC}" type="datetimeFigureOut">
              <a:rPr lang="ru-RU" smtClean="0"/>
              <a:pPr/>
              <a:t>30.06.2015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BC632-EC50-41B7-AA4D-09DA85D047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E4A5-19E9-41D9-B3F5-D03E427493FC}" type="datetimeFigureOut">
              <a:rPr lang="ru-RU" smtClean="0"/>
              <a:pPr/>
              <a:t>30.06.2015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BC632-EC50-41B7-AA4D-09DA85D047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E4A5-19E9-41D9-B3F5-D03E427493FC}" type="datetimeFigureOut">
              <a:rPr lang="ru-RU" smtClean="0"/>
              <a:pPr/>
              <a:t>30.06.2015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BC632-EC50-41B7-AA4D-09DA85D047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E4A5-19E9-41D9-B3F5-D03E427493FC}" type="datetimeFigureOut">
              <a:rPr lang="ru-RU" smtClean="0"/>
              <a:pPr/>
              <a:t>30.06.2015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BC632-EC50-41B7-AA4D-09DA85D047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E4A5-19E9-41D9-B3F5-D03E427493FC}" type="datetimeFigureOut">
              <a:rPr lang="ru-RU" smtClean="0"/>
              <a:pPr/>
              <a:t>30.06.2015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BC632-EC50-41B7-AA4D-09DA85D047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E4A5-19E9-41D9-B3F5-D03E427493FC}" type="datetimeFigureOut">
              <a:rPr lang="ru-RU" smtClean="0"/>
              <a:pPr/>
              <a:t>30.06.2015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BC632-EC50-41B7-AA4D-09DA85D047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AE4A5-19E9-41D9-B3F5-D03E427493FC}" type="datetimeFigureOut">
              <a:rPr lang="ru-RU" smtClean="0"/>
              <a:pPr/>
              <a:t>30.06.2015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9BC632-EC50-41B7-AA4D-09DA85D0475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3068960"/>
            <a:ext cx="5184576" cy="35394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Столько света! Столько солнца! </a:t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Столько зелени кругом! </a:t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Наступило снова лето,</a:t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И тепло пришло к нам в дом.</a:t>
            </a:r>
          </a:p>
          <a:p>
            <a:r>
              <a:rPr lang="ru-RU" sz="2800" b="1" dirty="0" smtClean="0">
                <a:solidFill>
                  <a:srgbClr val="FF0000"/>
                </a:solidFill>
              </a:rPr>
              <a:t>А вокруг так много света,</a:t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Пахнет елью и сосной.</a:t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Вот бы было так, что лето</a:t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Было целый год со мной!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5" name="Picture 3" descr="G:\DCIM\101MSDCF\IMG_75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260648"/>
            <a:ext cx="3743908" cy="249593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51520" y="548680"/>
            <a:ext cx="43204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</a:rPr>
              <a:t>МБОУ СОШ № 67. </a:t>
            </a:r>
          </a:p>
          <a:p>
            <a:endParaRPr lang="ru-RU" sz="36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sz="3600" b="1" i="1" u="sng" dirty="0" smtClean="0">
                <a:solidFill>
                  <a:srgbClr val="00B0F0"/>
                </a:solidFill>
              </a:rPr>
              <a:t>  ДОЛ </a:t>
            </a:r>
            <a:r>
              <a:rPr lang="ru-RU" sz="3600" b="1" i="1" u="sng" dirty="0" smtClean="0">
                <a:solidFill>
                  <a:srgbClr val="00B0F0"/>
                </a:solidFill>
              </a:rPr>
              <a:t>«СОЛНЫШКО»</a:t>
            </a:r>
            <a:endParaRPr lang="ru-RU" sz="3600" b="1" i="1" u="sng" dirty="0">
              <a:solidFill>
                <a:srgbClr val="00B0F0"/>
              </a:solidFill>
            </a:endParaRPr>
          </a:p>
        </p:txBody>
      </p:sp>
      <p:pic>
        <p:nvPicPr>
          <p:cNvPr id="1026" name="Picture 2" descr="C:\Users\user\Desktop\флешмоб вов\IMG_78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66017">
            <a:off x="4922523" y="3539112"/>
            <a:ext cx="3963947" cy="2780402"/>
          </a:xfrm>
          <a:prstGeom prst="rect">
            <a:avLst/>
          </a:prstGeom>
          <a:noFill/>
        </p:spPr>
      </p:pic>
      <p:pic>
        <p:nvPicPr>
          <p:cNvPr id="7" name="Picture 7" descr="http://im0-tub-ru.yandex.net/i?id=21e9f74a6c56c320dcd63aa6ba9d67b0&amp;n=2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2204864"/>
            <a:ext cx="1440160" cy="10822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акция зебра\IMG_77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05100">
            <a:off x="4701159" y="3950816"/>
            <a:ext cx="3649340" cy="243289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95536" y="260648"/>
            <a:ext cx="5976664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ru-RU" sz="3200" b="1" u="sng" dirty="0" smtClean="0">
                <a:solidFill>
                  <a:srgbClr val="FF0000"/>
                </a:solidFill>
              </a:rPr>
              <a:t>АКЦИЯ «ЗЕБРА-ВЕРНЫЙ ДРУГ»</a:t>
            </a:r>
            <a:endParaRPr lang="ru-RU" sz="3200" b="1" u="sng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9552" y="836712"/>
            <a:ext cx="4536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Начало акции в кабинете ПДД</a:t>
            </a:r>
            <a:endParaRPr lang="ru-RU" sz="2400" b="1" dirty="0"/>
          </a:p>
        </p:txBody>
      </p:sp>
      <p:pic>
        <p:nvPicPr>
          <p:cNvPr id="4099" name="Picture 3" descr="C:\Users\user\Desktop\акция зебра\IMG_77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980723"/>
            <a:ext cx="3960440" cy="2640293"/>
          </a:xfrm>
          <a:prstGeom prst="rect">
            <a:avLst/>
          </a:prstGeom>
          <a:noFill/>
        </p:spPr>
      </p:pic>
      <p:pic>
        <p:nvPicPr>
          <p:cNvPr id="4100" name="Picture 4" descr="C:\Users\user\Desktop\акция зебра\IMG_77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268760"/>
            <a:ext cx="4104456" cy="2736304"/>
          </a:xfrm>
          <a:prstGeom prst="rect">
            <a:avLst/>
          </a:prstGeom>
          <a:noFill/>
        </p:spPr>
      </p:pic>
      <p:pic>
        <p:nvPicPr>
          <p:cNvPr id="4101" name="Picture 5" descr="C:\Users\user\Desktop\акция зебра\IMG_776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1340768"/>
            <a:ext cx="3672408" cy="2448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620688"/>
            <a:ext cx="4320480" cy="107721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ru-RU" sz="3200" b="1" u="sng" dirty="0" smtClean="0">
                <a:solidFill>
                  <a:srgbClr val="FF0000"/>
                </a:solidFill>
              </a:rPr>
              <a:t>АКЦИЯ «ВОДИТЕЛЬ, УСТУПИ ДОРОГУ»</a:t>
            </a:r>
            <a:endParaRPr lang="ru-RU" sz="3200" b="1" u="sng" dirty="0">
              <a:solidFill>
                <a:srgbClr val="FF0000"/>
              </a:solidFill>
            </a:endParaRPr>
          </a:p>
        </p:txBody>
      </p:sp>
      <p:pic>
        <p:nvPicPr>
          <p:cNvPr id="5122" name="Picture 2" descr="C:\Users\user\Desktop\акция зебра\акция Водитель уступи дорогу (2)МБОУ СОШ № 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980728"/>
            <a:ext cx="3582144" cy="5373216"/>
          </a:xfrm>
          <a:prstGeom prst="rect">
            <a:avLst/>
          </a:prstGeom>
          <a:noFill/>
        </p:spPr>
      </p:pic>
      <p:pic>
        <p:nvPicPr>
          <p:cNvPr id="5123" name="Picture 3" descr="C:\Users\user\Desktop\акция зебра\акция Водитель уступи дорогу МБОУ СОШ № 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420888"/>
            <a:ext cx="4752528" cy="32880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user\Desktop\акция зебра\практическое занятие Переход проезжей части МБОУ СОШ № 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628800"/>
            <a:ext cx="7380312" cy="492020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331640" y="260648"/>
            <a:ext cx="5760640" cy="107721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ru-RU" sz="3200" b="1" u="sng" dirty="0" smtClean="0">
                <a:solidFill>
                  <a:srgbClr val="FF0000"/>
                </a:solidFill>
              </a:rPr>
              <a:t>ПРАКТИЧЕСКОЕ ЗАНЯТИЕ «ПЕРЕХОД ПРОЕЗЖЕЙ ЧАСТИ»</a:t>
            </a:r>
            <a:endParaRPr lang="ru-RU" sz="3200" b="1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экскурсия вов\IMG_20150622_1001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188640"/>
            <a:ext cx="4716016" cy="3537012"/>
          </a:xfrm>
          <a:prstGeom prst="rect">
            <a:avLst/>
          </a:prstGeom>
          <a:noFill/>
        </p:spPr>
      </p:pic>
      <p:pic>
        <p:nvPicPr>
          <p:cNvPr id="7171" name="Picture 3" descr="C:\Users\user\Desktop\экскурсия вов\IMG_20150622_1001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56992"/>
            <a:ext cx="4427984" cy="332098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23528" y="332656"/>
            <a:ext cx="3888432" cy="224676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2800" b="1" u="sng" dirty="0" smtClean="0">
                <a:solidFill>
                  <a:srgbClr val="FF0000"/>
                </a:solidFill>
              </a:rPr>
              <a:t>Во время экскурсии </a:t>
            </a:r>
            <a:r>
              <a:rPr lang="ru-RU" sz="2800" b="1" u="sng" smtClean="0">
                <a:solidFill>
                  <a:srgbClr val="FF0000"/>
                </a:solidFill>
              </a:rPr>
              <a:t>«У войны </a:t>
            </a:r>
            <a:r>
              <a:rPr lang="ru-RU" sz="2800" b="1" u="sng" dirty="0" smtClean="0">
                <a:solidFill>
                  <a:srgbClr val="FF0000"/>
                </a:solidFill>
              </a:rPr>
              <a:t>не детское лицо» ребята посетили мемориалы воинской славы.</a:t>
            </a:r>
            <a:endParaRPr lang="ru-RU" sz="2800" b="1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632" y="188640"/>
            <a:ext cx="7056784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u="sng" dirty="0" err="1" smtClean="0">
                <a:solidFill>
                  <a:srgbClr val="FF0000"/>
                </a:solidFill>
              </a:rPr>
              <a:t>Флешмоб</a:t>
            </a:r>
            <a:r>
              <a:rPr lang="ru-RU" sz="3200" b="1" u="sng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ru-RU" sz="3200" b="1" u="sng" dirty="0" smtClean="0">
                <a:solidFill>
                  <a:srgbClr val="FF0000"/>
                </a:solidFill>
              </a:rPr>
              <a:t>«Дети Дона пристегнитесь! </a:t>
            </a:r>
          </a:p>
          <a:p>
            <a:pPr algn="ctr"/>
            <a:r>
              <a:rPr lang="ru-RU" sz="3200" b="1" u="sng" dirty="0" smtClean="0">
                <a:solidFill>
                  <a:srgbClr val="FF0000"/>
                </a:solidFill>
              </a:rPr>
              <a:t>Дети Дона засветитесь!»</a:t>
            </a:r>
            <a:endParaRPr lang="ru-RU" sz="3200" b="1" u="sng" dirty="0">
              <a:solidFill>
                <a:srgbClr val="FF0000"/>
              </a:solidFill>
            </a:endParaRPr>
          </a:p>
        </p:txBody>
      </p:sp>
      <p:pic>
        <p:nvPicPr>
          <p:cNvPr id="8194" name="Picture 2" descr="C:\Users\user\Desktop\флешмоб вов\IMG_78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688292">
            <a:off x="4788024" y="2852936"/>
            <a:ext cx="4355976" cy="2903984"/>
          </a:xfrm>
          <a:prstGeom prst="rect">
            <a:avLst/>
          </a:prstGeom>
          <a:noFill/>
        </p:spPr>
      </p:pic>
      <p:pic>
        <p:nvPicPr>
          <p:cNvPr id="8195" name="Picture 3" descr="C:\Users\user\Desktop\флешмоб вов\IMG_78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924718">
            <a:off x="0" y="2924944"/>
            <a:ext cx="4387415" cy="29249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332656"/>
            <a:ext cx="8208912" cy="107721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u="sng" dirty="0" smtClean="0">
                <a:solidFill>
                  <a:srgbClr val="FF0000"/>
                </a:solidFill>
              </a:rPr>
              <a:t>Изучение донского края фауны и флоры. </a:t>
            </a:r>
          </a:p>
          <a:p>
            <a:pPr algn="ctr"/>
            <a:r>
              <a:rPr lang="ru-RU" sz="3200" b="1" u="sng" dirty="0" smtClean="0">
                <a:solidFill>
                  <a:srgbClr val="FF0000"/>
                </a:solidFill>
              </a:rPr>
              <a:t>Парк Революции.</a:t>
            </a:r>
            <a:endParaRPr lang="ru-RU" sz="3200" b="1" u="sng" dirty="0">
              <a:solidFill>
                <a:srgbClr val="FF0000"/>
              </a:solidFill>
            </a:endParaRPr>
          </a:p>
        </p:txBody>
      </p:sp>
      <p:pic>
        <p:nvPicPr>
          <p:cNvPr id="9218" name="Picture 2" descr="C:\Users\user\Desktop\парк революции\IMG_20150625_1054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978388">
            <a:off x="248782" y="2668124"/>
            <a:ext cx="4415567" cy="3311675"/>
          </a:xfrm>
          <a:prstGeom prst="rect">
            <a:avLst/>
          </a:prstGeom>
          <a:noFill/>
        </p:spPr>
      </p:pic>
      <p:pic>
        <p:nvPicPr>
          <p:cNvPr id="9219" name="Picture 3" descr="C:\Users\user\Desktop\парк революции\IMG_20150625_1250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138839">
            <a:off x="4987428" y="3023925"/>
            <a:ext cx="4297158" cy="3222869"/>
          </a:xfrm>
          <a:prstGeom prst="rect">
            <a:avLst/>
          </a:prstGeom>
          <a:noFill/>
        </p:spPr>
      </p:pic>
      <p:pic>
        <p:nvPicPr>
          <p:cNvPr id="5" name="Picture 7" descr="http://im0-tub-ru.yandex.net/i?id=21e9f74a6c56c320dcd63aa6ba9d67b0&amp;n=2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5619750"/>
            <a:ext cx="1647825" cy="1238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404664"/>
            <a:ext cx="8568952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u="sng" dirty="0" smtClean="0">
                <a:solidFill>
                  <a:srgbClr val="FF0000"/>
                </a:solidFill>
              </a:rPr>
              <a:t>Конкурс рисунков «У войны не детское лицо»</a:t>
            </a:r>
            <a:endParaRPr lang="ru-RU" sz="3200" b="1" u="sng" dirty="0">
              <a:solidFill>
                <a:srgbClr val="FF0000"/>
              </a:solidFill>
            </a:endParaRPr>
          </a:p>
        </p:txBody>
      </p:sp>
      <p:pic>
        <p:nvPicPr>
          <p:cNvPr id="10242" name="Picture 2" descr="C:\Users\user\Desktop\флешмоб вов\IMG_78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388434"/>
            <a:ext cx="7632848" cy="50885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G:\DCIM\101MSDCF\IMG_79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484" y="3692691"/>
            <a:ext cx="4465004" cy="2976669"/>
          </a:xfrm>
          <a:prstGeom prst="rect">
            <a:avLst/>
          </a:prstGeom>
          <a:noFill/>
        </p:spPr>
      </p:pic>
      <p:pic>
        <p:nvPicPr>
          <p:cNvPr id="12291" name="Picture 3" descr="G:\DCIM\101MSDCF\IMG_79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404664"/>
            <a:ext cx="4716016" cy="3144011"/>
          </a:xfrm>
          <a:prstGeom prst="rect">
            <a:avLst/>
          </a:prstGeom>
          <a:noFill/>
        </p:spPr>
      </p:pic>
      <p:pic>
        <p:nvPicPr>
          <p:cNvPr id="12292" name="Picture 4" descr="G:\DCIM\101MSDCF\IMG_79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861048"/>
            <a:ext cx="4171392" cy="278092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 rot="21065499">
            <a:off x="323528" y="158443"/>
            <a:ext cx="3456384" cy="30469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200" b="1" u="sng" dirty="0" smtClean="0">
                <a:solidFill>
                  <a:srgbClr val="FF0000"/>
                </a:solidFill>
              </a:rPr>
              <a:t>Посещение библиотеки </a:t>
            </a:r>
          </a:p>
          <a:p>
            <a:r>
              <a:rPr lang="ru-RU" sz="3200" b="1" u="sng" dirty="0" smtClean="0">
                <a:solidFill>
                  <a:srgbClr val="FF0000"/>
                </a:solidFill>
              </a:rPr>
              <a:t>М.А. Шолохова. Семинар по молодежной политике. </a:t>
            </a:r>
            <a:endParaRPr lang="ru-RU" sz="3200" b="1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DCIM\101MSDCF\IMG_79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3789040"/>
            <a:ext cx="4067944" cy="271196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771800" y="1484784"/>
            <a:ext cx="3168352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  <a:t>Окончание лагерной смены «Солнышко» </a:t>
            </a:r>
            <a:endParaRPr lang="ru-RU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7" name="Picture 3" descr="G:\DCIM\101MSDCF\IMG_79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717032"/>
            <a:ext cx="4139952" cy="2759968"/>
          </a:xfrm>
          <a:prstGeom prst="rect">
            <a:avLst/>
          </a:prstGeom>
          <a:noFill/>
        </p:spPr>
      </p:pic>
      <p:pic>
        <p:nvPicPr>
          <p:cNvPr id="1028" name="Picture 4" descr="G:\DCIM\101MSDCF\IMG_79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125253"/>
            <a:ext cx="2376264" cy="3564395"/>
          </a:xfrm>
          <a:prstGeom prst="rect">
            <a:avLst/>
          </a:prstGeom>
          <a:noFill/>
        </p:spPr>
      </p:pic>
      <p:pic>
        <p:nvPicPr>
          <p:cNvPr id="1029" name="Picture 5" descr="G:\DCIM\101MSDCF\IMG_79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188640"/>
            <a:ext cx="2304256" cy="3456383"/>
          </a:xfrm>
          <a:prstGeom prst="rect">
            <a:avLst/>
          </a:prstGeom>
          <a:noFill/>
        </p:spPr>
      </p:pic>
      <p:pic>
        <p:nvPicPr>
          <p:cNvPr id="1031" name="Picture 7" descr="http://im0-tub-ru.yandex.net/i?id=21e9f74a6c56c320dcd63aa6ba9d67b0&amp;n=2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7984" y="260648"/>
            <a:ext cx="1647825" cy="12382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404664"/>
            <a:ext cx="806489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Основная цель работы педагогического коллектива при проведении лагерной смены: </a:t>
            </a:r>
            <a:r>
              <a:rPr lang="ru-RU" sz="2000" i="1" dirty="0" smtClean="0"/>
              <a:t>создание условий  для оздоровления и отдыха учащихся, рационального использования каникулярного времени для развития творческого, интеллектуального, физического потенциала обучающихся; развитие коммуникативных навыков через сотрудничество, взаимодействие, взаимопонимание, вырабатываемые в совместной </a:t>
            </a:r>
            <a:r>
              <a:rPr lang="ru-RU" sz="2000" i="1" dirty="0" err="1" smtClean="0"/>
              <a:t>со-бытийной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жизнидеятельности</a:t>
            </a:r>
            <a:r>
              <a:rPr lang="ru-RU" i="1" dirty="0" smtClean="0"/>
              <a:t>.</a:t>
            </a:r>
          </a:p>
          <a:p>
            <a:r>
              <a:rPr lang="ru-RU" sz="2000" b="1" dirty="0" smtClean="0">
                <a:solidFill>
                  <a:srgbClr val="FF0000"/>
                </a:solidFill>
              </a:rPr>
              <a:t>Основные задачи:</a:t>
            </a:r>
          </a:p>
          <a:p>
            <a:pPr>
              <a:buFontTx/>
              <a:buChar char="-"/>
            </a:pPr>
            <a:r>
              <a:rPr lang="ru-RU" sz="2000" i="1" dirty="0" smtClean="0"/>
              <a:t>Организовать оздоровление и физическое закаливание детей</a:t>
            </a:r>
          </a:p>
          <a:p>
            <a:pPr>
              <a:buFontTx/>
              <a:buChar char="-"/>
            </a:pPr>
            <a:r>
              <a:rPr lang="ru-RU" sz="2000" i="1" dirty="0" smtClean="0"/>
              <a:t>Формировать навыки здорового образа жизни</a:t>
            </a:r>
          </a:p>
          <a:p>
            <a:pPr>
              <a:buFontTx/>
              <a:buChar char="-"/>
            </a:pPr>
            <a:r>
              <a:rPr lang="ru-RU" sz="2000" i="1" dirty="0" smtClean="0"/>
              <a:t>Формировать умение работать в коллективе</a:t>
            </a:r>
          </a:p>
          <a:p>
            <a:pPr>
              <a:buFontTx/>
              <a:buChar char="-"/>
            </a:pPr>
            <a:r>
              <a:rPr lang="ru-RU" sz="2000" i="1" dirty="0" smtClean="0"/>
              <a:t>Формировать навыки творческой деятельности по различным направлениям дополнительного образования</a:t>
            </a:r>
          </a:p>
          <a:p>
            <a:pPr>
              <a:buFontTx/>
              <a:buChar char="-"/>
            </a:pPr>
            <a:r>
              <a:rPr lang="ru-RU" sz="2000" i="1" dirty="0" smtClean="0"/>
              <a:t>Развить культурно-нравственный потенциал детей</a:t>
            </a:r>
          </a:p>
          <a:p>
            <a:pPr>
              <a:buFontTx/>
              <a:buChar char="-"/>
            </a:pPr>
            <a:r>
              <a:rPr lang="ru-RU" sz="2000" i="1" dirty="0" smtClean="0"/>
              <a:t>Прививать и расширять навыки коммуникативного взаимодействия и социального партнерства</a:t>
            </a:r>
          </a:p>
          <a:p>
            <a:pPr>
              <a:buFontTx/>
              <a:buChar char="-"/>
            </a:pPr>
            <a:endParaRPr lang="ru-RU" sz="2000" dirty="0"/>
          </a:p>
        </p:txBody>
      </p:sp>
      <p:pic>
        <p:nvPicPr>
          <p:cNvPr id="3" name="Picture 3" descr="G:\DCIM\101MSDCF\IMG_75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4208" y="5157192"/>
            <a:ext cx="2203977" cy="1469318"/>
          </a:xfrm>
          <a:prstGeom prst="rect">
            <a:avLst/>
          </a:prstGeom>
          <a:noFill/>
        </p:spPr>
      </p:pic>
      <p:pic>
        <p:nvPicPr>
          <p:cNvPr id="4" name="Picture 7" descr="http://im0-tub-ru.yandex.net/i?id=21e9f74a6c56c320dcd63aa6ba9d67b0&amp;n=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19750"/>
            <a:ext cx="1647825" cy="12382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188640"/>
            <a:ext cx="7990656" cy="1152128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/>
              <a:t>Открытие летнего лагеря </a:t>
            </a: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«Солнышко»</a:t>
            </a: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36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600" i="1" dirty="0" smtClean="0">
                <a:solidFill>
                  <a:schemeClr val="accent1">
                    <a:lumMod val="75000"/>
                  </a:schemeClr>
                </a:solidFill>
              </a:rPr>
              <a:t>МБОУ СОШ №67</a:t>
            </a:r>
            <a:endParaRPr lang="ru-RU" sz="36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G:\DCIM\101MSDCF\IMG_75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256325">
            <a:off x="5523839" y="2253531"/>
            <a:ext cx="3527884" cy="2351923"/>
          </a:xfrm>
          <a:prstGeom prst="rect">
            <a:avLst/>
          </a:prstGeom>
          <a:noFill/>
        </p:spPr>
      </p:pic>
      <p:pic>
        <p:nvPicPr>
          <p:cNvPr id="1029" name="Picture 5" descr="G:\DCIM\101MSDCF\IMG_75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013531">
            <a:off x="-248980" y="1327673"/>
            <a:ext cx="3059568" cy="2039712"/>
          </a:xfrm>
          <a:prstGeom prst="rect">
            <a:avLst/>
          </a:prstGeom>
          <a:noFill/>
        </p:spPr>
      </p:pic>
      <p:pic>
        <p:nvPicPr>
          <p:cNvPr id="1030" name="Picture 6" descr="G:\DCIM\101MSDCF\IMG_75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3789040"/>
            <a:ext cx="4283968" cy="2855979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843808" y="1988840"/>
            <a:ext cx="24482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Торжественная линейка «Здравствуй лето»</a:t>
            </a:r>
            <a:endParaRPr lang="ru-RU" sz="2400" b="1" u="sng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почта\начало праздни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933056"/>
            <a:ext cx="3995936" cy="2663958"/>
          </a:xfrm>
          <a:prstGeom prst="rect">
            <a:avLst/>
          </a:prstGeom>
          <a:noFill/>
        </p:spPr>
      </p:pic>
      <p:pic>
        <p:nvPicPr>
          <p:cNvPr id="2051" name="Picture 3" descr="C:\Users\user\Desktop\почта\IMG_75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005064"/>
            <a:ext cx="4031940" cy="268796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987824" y="2060848"/>
            <a:ext cx="3312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НАША ДИСКОТЕКА</a:t>
            </a:r>
            <a:endParaRPr lang="ru-RU" sz="36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C:\Users\user\Desktop\почта\IMG_75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31541">
            <a:off x="376591" y="225681"/>
            <a:ext cx="2448272" cy="3672408"/>
          </a:xfrm>
          <a:prstGeom prst="rect">
            <a:avLst/>
          </a:prstGeom>
          <a:noFill/>
        </p:spPr>
      </p:pic>
      <p:pic>
        <p:nvPicPr>
          <p:cNvPr id="2053" name="Picture 5" descr="C:\Users\user\Desktop\почта\IMG_757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82704">
            <a:off x="6300192" y="260648"/>
            <a:ext cx="2526027" cy="3789040"/>
          </a:xfrm>
          <a:prstGeom prst="rect">
            <a:avLst/>
          </a:prstGeom>
          <a:noFill/>
        </p:spPr>
      </p:pic>
      <p:pic>
        <p:nvPicPr>
          <p:cNvPr id="2054" name="Picture 6" descr="G:\DCIM\101MSDCF\IMG_757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260648"/>
            <a:ext cx="2627784" cy="17518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1760" y="2600909"/>
            <a:ext cx="38884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Конкурс рисунков</a:t>
            </a:r>
          </a:p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«Мир детства» 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user\Desktop\почта\конкурс рисунко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161772">
            <a:off x="5907987" y="2450566"/>
            <a:ext cx="2954352" cy="1969568"/>
          </a:xfrm>
          <a:prstGeom prst="rect">
            <a:avLst/>
          </a:prstGeom>
          <a:noFill/>
        </p:spPr>
      </p:pic>
      <p:pic>
        <p:nvPicPr>
          <p:cNvPr id="3075" name="Picture 3" descr="C:\Users\user\Desktop\почта\IMG_75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293096"/>
            <a:ext cx="3307296" cy="2204864"/>
          </a:xfrm>
          <a:prstGeom prst="rect">
            <a:avLst/>
          </a:prstGeom>
          <a:noFill/>
        </p:spPr>
      </p:pic>
      <p:pic>
        <p:nvPicPr>
          <p:cNvPr id="3076" name="Picture 4" descr="C:\Users\user\Desktop\почта\IMG_75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260648"/>
            <a:ext cx="3167844" cy="2111896"/>
          </a:xfrm>
          <a:prstGeom prst="rect">
            <a:avLst/>
          </a:prstGeom>
          <a:noFill/>
        </p:spPr>
      </p:pic>
      <p:pic>
        <p:nvPicPr>
          <p:cNvPr id="3077" name="Picture 5" descr="C:\Users\user\Desktop\почта\IMG_758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293096"/>
            <a:ext cx="3383868" cy="2255912"/>
          </a:xfrm>
          <a:prstGeom prst="rect">
            <a:avLst/>
          </a:prstGeom>
          <a:noFill/>
        </p:spPr>
      </p:pic>
      <p:pic>
        <p:nvPicPr>
          <p:cNvPr id="3078" name="Picture 6" descr="C:\Users\user\Desktop\почта\IMG_758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188641"/>
            <a:ext cx="3024336" cy="2016224"/>
          </a:xfrm>
          <a:prstGeom prst="rect">
            <a:avLst/>
          </a:prstGeom>
          <a:noFill/>
        </p:spPr>
      </p:pic>
      <p:pic>
        <p:nvPicPr>
          <p:cNvPr id="8" name="Picture 3" descr="G:\DCIM\101MSDCF\IMG_758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150452">
            <a:off x="300061" y="2561279"/>
            <a:ext cx="2367958" cy="15786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0692527">
            <a:off x="251520" y="908720"/>
            <a:ext cx="3888432" cy="17543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первый день </a:t>
            </a:r>
          </a:p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был очень </a:t>
            </a:r>
          </a:p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вкусный обед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G:\DCIM\101MSDCF\IMG_75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429000"/>
            <a:ext cx="4464496" cy="2976331"/>
          </a:xfrm>
          <a:prstGeom prst="rect">
            <a:avLst/>
          </a:prstGeom>
          <a:noFill/>
        </p:spPr>
      </p:pic>
      <p:pic>
        <p:nvPicPr>
          <p:cNvPr id="4099" name="Picture 3" descr="G:\DCIM\101MSDCF\IMG_75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32656"/>
            <a:ext cx="4283968" cy="2855979"/>
          </a:xfrm>
          <a:prstGeom prst="rect">
            <a:avLst/>
          </a:prstGeom>
          <a:noFill/>
        </p:spPr>
      </p:pic>
      <p:pic>
        <p:nvPicPr>
          <p:cNvPr id="5" name="Picture 3" descr="G:\DCIM\101MSDCF\IMG_75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314518">
            <a:off x="5652120" y="3933056"/>
            <a:ext cx="2663788" cy="17758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Лагерь 2015 фото спорт\DSC045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3861048"/>
            <a:ext cx="4475989" cy="335699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95536" y="260648"/>
            <a:ext cx="6048672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u="sng" dirty="0" smtClean="0">
                <a:solidFill>
                  <a:srgbClr val="FF0000"/>
                </a:solidFill>
              </a:rPr>
              <a:t>Участие в районных</a:t>
            </a:r>
          </a:p>
          <a:p>
            <a:r>
              <a:rPr lang="ru-RU" sz="3200" b="1" u="sng" dirty="0" smtClean="0">
                <a:solidFill>
                  <a:srgbClr val="FF0000"/>
                </a:solidFill>
              </a:rPr>
              <a:t> спортивных соревнованиях»</a:t>
            </a:r>
            <a:endParaRPr lang="ru-RU" sz="3200" b="1" u="sng" dirty="0">
              <a:solidFill>
                <a:srgbClr val="FF0000"/>
              </a:solidFill>
            </a:endParaRPr>
          </a:p>
        </p:txBody>
      </p:sp>
      <p:pic>
        <p:nvPicPr>
          <p:cNvPr id="11267" name="Picture 3" descr="F:\Лагерь 2015 фото спорт\DSC045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1772816"/>
            <a:ext cx="3779912" cy="2834934"/>
          </a:xfrm>
          <a:prstGeom prst="rect">
            <a:avLst/>
          </a:prstGeom>
          <a:noFill/>
        </p:spPr>
      </p:pic>
      <p:pic>
        <p:nvPicPr>
          <p:cNvPr id="11268" name="Picture 4" descr="F:\Лагерь 2015 фото спорт\DSC045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790151">
            <a:off x="6804248" y="260648"/>
            <a:ext cx="1923678" cy="2564904"/>
          </a:xfrm>
          <a:prstGeom prst="rect">
            <a:avLst/>
          </a:prstGeom>
          <a:noFill/>
        </p:spPr>
      </p:pic>
      <p:pic>
        <p:nvPicPr>
          <p:cNvPr id="11269" name="Picture 5" descr="F:\Лагерь 2015 фото спорт\DSC045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673764">
            <a:off x="0" y="3498303"/>
            <a:ext cx="2699792" cy="35997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user\Desktop\Музей 24.06.15\DSC022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548680"/>
            <a:ext cx="3236291" cy="242721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139952" y="332656"/>
            <a:ext cx="4608512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u="sng" dirty="0" smtClean="0">
                <a:solidFill>
                  <a:srgbClr val="FF0000"/>
                </a:solidFill>
              </a:rPr>
              <a:t>ПОСЕЩЕНИЕ КРАЕВЕДЧЕСКОГО МУЗЕЯ</a:t>
            </a:r>
            <a:endParaRPr lang="ru-RU" sz="3200" b="1" u="sng" dirty="0">
              <a:solidFill>
                <a:srgbClr val="FF0000"/>
              </a:solidFill>
            </a:endParaRPr>
          </a:p>
        </p:txBody>
      </p:sp>
      <p:pic>
        <p:nvPicPr>
          <p:cNvPr id="2053" name="Picture 5" descr="C:\Users\user\Desktop\Музей 24.06.15\DSC022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40085" y="3933056"/>
            <a:ext cx="3496249" cy="2622186"/>
          </a:xfrm>
          <a:prstGeom prst="rect">
            <a:avLst/>
          </a:prstGeom>
          <a:noFill/>
        </p:spPr>
      </p:pic>
      <p:pic>
        <p:nvPicPr>
          <p:cNvPr id="2054" name="Picture 6" descr="C:\Users\user\Desktop\Музей 24.06.15\DSC023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717032"/>
            <a:ext cx="3688271" cy="2766202"/>
          </a:xfrm>
          <a:prstGeom prst="rect">
            <a:avLst/>
          </a:prstGeom>
          <a:noFill/>
        </p:spPr>
      </p:pic>
      <p:pic>
        <p:nvPicPr>
          <p:cNvPr id="2055" name="Picture 7" descr="C:\Users\user\Desktop\Музей 24.06.15\DSC0229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266780">
            <a:off x="5286733" y="1916222"/>
            <a:ext cx="2784708" cy="20885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188640"/>
            <a:ext cx="727280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3200" b="1" u="sng" dirty="0" smtClean="0">
                <a:solidFill>
                  <a:srgbClr val="FF0000"/>
                </a:solidFill>
              </a:rPr>
              <a:t>ПРЕДСТАВЛЕНИЕ ТЕАТРА «БИМ-БОНГ»</a:t>
            </a:r>
            <a:endParaRPr lang="ru-RU" sz="3200" b="1" u="sng" dirty="0">
              <a:solidFill>
                <a:srgbClr val="FF0000"/>
              </a:solidFill>
            </a:endParaRPr>
          </a:p>
        </p:txBody>
      </p:sp>
      <p:pic>
        <p:nvPicPr>
          <p:cNvPr id="3074" name="Picture 2" descr="C:\Users\user\Desktop\все фото\IMG_77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340768"/>
            <a:ext cx="4572000" cy="3048000"/>
          </a:xfrm>
          <a:prstGeom prst="rect">
            <a:avLst/>
          </a:prstGeom>
          <a:noFill/>
        </p:spPr>
      </p:pic>
      <p:pic>
        <p:nvPicPr>
          <p:cNvPr id="3075" name="Picture 3" descr="C:\Users\user\Desktop\все фото\IMG_78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649755"/>
            <a:ext cx="3312368" cy="2208245"/>
          </a:xfrm>
          <a:prstGeom prst="rect">
            <a:avLst/>
          </a:prstGeom>
          <a:noFill/>
        </p:spPr>
      </p:pic>
      <p:pic>
        <p:nvPicPr>
          <p:cNvPr id="3076" name="Picture 4" descr="C:\Users\user\Desktop\все фото\IMG_78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1556792"/>
            <a:ext cx="4320480" cy="2880320"/>
          </a:xfrm>
          <a:prstGeom prst="rect">
            <a:avLst/>
          </a:prstGeom>
          <a:noFill/>
        </p:spPr>
      </p:pic>
      <p:pic>
        <p:nvPicPr>
          <p:cNvPr id="3077" name="Picture 5" descr="C:\Users\user\Desktop\все фото\IMG_78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4578085"/>
            <a:ext cx="3419872" cy="22799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166</TotalTime>
  <Words>234</Words>
  <Application>Microsoft Office PowerPoint</Application>
  <PresentationFormat>Экран (4:3)</PresentationFormat>
  <Paragraphs>39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Слайд 1</vt:lpstr>
      <vt:lpstr>Слайд 2</vt:lpstr>
      <vt:lpstr>Открытие летнего лагеря «Солнышко» МБОУ СОШ №67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федорченко</dc:creator>
  <cp:lastModifiedBy>федорченко</cp:lastModifiedBy>
  <cp:revision>18</cp:revision>
  <dcterms:created xsi:type="dcterms:W3CDTF">2015-06-29T07:28:43Z</dcterms:created>
  <dcterms:modified xsi:type="dcterms:W3CDTF">2015-06-30T08:20:39Z</dcterms:modified>
</cp:coreProperties>
</file>